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344" r:id="rId3"/>
    <p:sldId id="342" r:id="rId4"/>
    <p:sldId id="336" r:id="rId5"/>
    <p:sldId id="345" r:id="rId6"/>
    <p:sldId id="310" r:id="rId7"/>
    <p:sldId id="347" r:id="rId8"/>
    <p:sldId id="348" r:id="rId9"/>
    <p:sldId id="350" r:id="rId10"/>
    <p:sldId id="351" r:id="rId11"/>
    <p:sldId id="352" r:id="rId12"/>
    <p:sldId id="338" r:id="rId13"/>
    <p:sldId id="341" r:id="rId14"/>
  </p:sldIdLst>
  <p:sldSz cx="12192000" cy="6858000"/>
  <p:notesSz cx="6858000" cy="9144000"/>
  <p:embeddedFontLst>
    <p:embeddedFont>
      <p:font typeface="Century Gothic" panose="020B0502020202020204" pitchFamily="3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82" roundtripDataSignature="AMtx7miVa+LXM5bslFQJTEwgo1P/vHQz1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30" autoAdjust="0"/>
    <p:restoredTop sz="94660"/>
  </p:normalViewPr>
  <p:slideViewPr>
    <p:cSldViewPr snapToGrid="0">
      <p:cViewPr varScale="1">
        <p:scale>
          <a:sx n="82" d="100"/>
          <a:sy n="82" d="100"/>
        </p:scale>
        <p:origin x="99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8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82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86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3508CD-3ADF-4F6B-B7EB-EA6F48227715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E91AB4E-2030-43ED-B038-5DA8EAE0D4CC}">
      <dgm:prSet phldrT="[Text]"/>
      <dgm:spPr/>
      <dgm:t>
        <a:bodyPr/>
        <a:lstStyle/>
        <a:p>
          <a:r>
            <a:rPr lang="en-US" dirty="0"/>
            <a:t>Education</a:t>
          </a:r>
        </a:p>
      </dgm:t>
    </dgm:pt>
    <dgm:pt modelId="{D1B6B2B3-C734-4772-AC6C-51A6F4AE919C}" type="parTrans" cxnId="{82225326-AEEE-46A1-9698-EFD6C05DEE24}">
      <dgm:prSet/>
      <dgm:spPr/>
      <dgm:t>
        <a:bodyPr/>
        <a:lstStyle/>
        <a:p>
          <a:endParaRPr lang="en-US"/>
        </a:p>
      </dgm:t>
    </dgm:pt>
    <dgm:pt modelId="{3D6A0C89-66AB-4E4B-AD4D-31942F77A0AE}" type="sibTrans" cxnId="{82225326-AEEE-46A1-9698-EFD6C05DEE24}">
      <dgm:prSet/>
      <dgm:spPr/>
      <dgm:t>
        <a:bodyPr/>
        <a:lstStyle/>
        <a:p>
          <a:endParaRPr lang="en-US"/>
        </a:p>
      </dgm:t>
    </dgm:pt>
    <dgm:pt modelId="{B534F40D-835C-4CDB-A610-61D91351D9D4}">
      <dgm:prSet phldrT="[Text]"/>
      <dgm:spPr/>
      <dgm:t>
        <a:bodyPr/>
        <a:lstStyle/>
        <a:p>
          <a:r>
            <a:rPr lang="en-US" dirty="0"/>
            <a:t>Engagement</a:t>
          </a:r>
        </a:p>
      </dgm:t>
    </dgm:pt>
    <dgm:pt modelId="{3DD02969-C1A5-45F3-B196-448B8E16387B}" type="parTrans" cxnId="{3C2D9BE8-A262-48BE-B87A-0DFE7BFA490C}">
      <dgm:prSet/>
      <dgm:spPr/>
      <dgm:t>
        <a:bodyPr/>
        <a:lstStyle/>
        <a:p>
          <a:endParaRPr lang="en-US"/>
        </a:p>
      </dgm:t>
    </dgm:pt>
    <dgm:pt modelId="{E27723EB-7CFD-411C-A944-51D2BAB12198}" type="sibTrans" cxnId="{3C2D9BE8-A262-48BE-B87A-0DFE7BFA490C}">
      <dgm:prSet/>
      <dgm:spPr/>
      <dgm:t>
        <a:bodyPr/>
        <a:lstStyle/>
        <a:p>
          <a:endParaRPr lang="en-US"/>
        </a:p>
      </dgm:t>
    </dgm:pt>
    <dgm:pt modelId="{69B9F2B6-1CD0-4C28-8A9E-EFA452F55AE6}">
      <dgm:prSet phldrT="[Text]"/>
      <dgm:spPr/>
      <dgm:t>
        <a:bodyPr/>
        <a:lstStyle/>
        <a:p>
          <a:r>
            <a:rPr lang="en-US" dirty="0"/>
            <a:t>Implementation</a:t>
          </a:r>
        </a:p>
      </dgm:t>
    </dgm:pt>
    <dgm:pt modelId="{EC4876A8-3497-4A6E-B0EA-592C81382268}" type="parTrans" cxnId="{B457A547-6B53-413D-B601-673BE3674748}">
      <dgm:prSet/>
      <dgm:spPr/>
      <dgm:t>
        <a:bodyPr/>
        <a:lstStyle/>
        <a:p>
          <a:endParaRPr lang="en-US"/>
        </a:p>
      </dgm:t>
    </dgm:pt>
    <dgm:pt modelId="{562F6BE1-F3E4-4EF3-9F18-99B8DAC7BC36}" type="sibTrans" cxnId="{B457A547-6B53-413D-B601-673BE3674748}">
      <dgm:prSet/>
      <dgm:spPr/>
      <dgm:t>
        <a:bodyPr/>
        <a:lstStyle/>
        <a:p>
          <a:endParaRPr lang="en-US"/>
        </a:p>
      </dgm:t>
    </dgm:pt>
    <dgm:pt modelId="{FCE3ED40-010D-413D-88F5-4A78297BD00D}">
      <dgm:prSet phldrT="[Text]"/>
      <dgm:spPr/>
      <dgm:t>
        <a:bodyPr/>
        <a:lstStyle/>
        <a:p>
          <a:r>
            <a:rPr lang="en-US" dirty="0"/>
            <a:t>Improvement</a:t>
          </a:r>
        </a:p>
      </dgm:t>
    </dgm:pt>
    <dgm:pt modelId="{1DB1CC14-69D8-480D-9802-16D7AC8310F0}" type="parTrans" cxnId="{863ABE5E-E465-477E-B285-415B52B290AE}">
      <dgm:prSet/>
      <dgm:spPr/>
      <dgm:t>
        <a:bodyPr/>
        <a:lstStyle/>
        <a:p>
          <a:endParaRPr lang="en-US"/>
        </a:p>
      </dgm:t>
    </dgm:pt>
    <dgm:pt modelId="{4411E351-90B5-42D3-B968-58F1A17FFD4A}" type="sibTrans" cxnId="{863ABE5E-E465-477E-B285-415B52B290AE}">
      <dgm:prSet/>
      <dgm:spPr/>
      <dgm:t>
        <a:bodyPr/>
        <a:lstStyle/>
        <a:p>
          <a:endParaRPr lang="en-US"/>
        </a:p>
      </dgm:t>
    </dgm:pt>
    <dgm:pt modelId="{A17548E2-0996-43CF-8BAD-D502157C6F8C}" type="pres">
      <dgm:prSet presAssocID="{FA3508CD-3ADF-4F6B-B7EB-EA6F48227715}" presName="Name0" presStyleCnt="0">
        <dgm:presLayoutVars>
          <dgm:dir/>
          <dgm:resizeHandles val="exact"/>
        </dgm:presLayoutVars>
      </dgm:prSet>
      <dgm:spPr/>
    </dgm:pt>
    <dgm:pt modelId="{92E05AC3-C389-409A-9B0D-BBB8CB3D58B2}" type="pres">
      <dgm:prSet presAssocID="{FA3508CD-3ADF-4F6B-B7EB-EA6F48227715}" presName="cycle" presStyleCnt="0"/>
      <dgm:spPr/>
    </dgm:pt>
    <dgm:pt modelId="{8183751F-FFEF-4B02-B4C8-126FFCD73B43}" type="pres">
      <dgm:prSet presAssocID="{BE91AB4E-2030-43ED-B038-5DA8EAE0D4CC}" presName="nodeFirstNode" presStyleLbl="node1" presStyleIdx="0" presStyleCnt="4" custScaleY="64112">
        <dgm:presLayoutVars>
          <dgm:bulletEnabled val="1"/>
        </dgm:presLayoutVars>
      </dgm:prSet>
      <dgm:spPr/>
    </dgm:pt>
    <dgm:pt modelId="{0217AF89-405C-4F59-A5D4-A40549BFA39E}" type="pres">
      <dgm:prSet presAssocID="{3D6A0C89-66AB-4E4B-AD4D-31942F77A0AE}" presName="sibTransFirstNode" presStyleLbl="bgShp" presStyleIdx="0" presStyleCnt="1"/>
      <dgm:spPr/>
    </dgm:pt>
    <dgm:pt modelId="{44CE5F34-4EB0-4CD6-8AF1-94BE7C2C6366}" type="pres">
      <dgm:prSet presAssocID="{B534F40D-835C-4CDB-A610-61D91351D9D4}" presName="nodeFollowingNodes" presStyleLbl="node1" presStyleIdx="1" presStyleCnt="4" custScaleY="59942">
        <dgm:presLayoutVars>
          <dgm:bulletEnabled val="1"/>
        </dgm:presLayoutVars>
      </dgm:prSet>
      <dgm:spPr/>
    </dgm:pt>
    <dgm:pt modelId="{5DBC3520-4A24-4407-BE26-ECFFB30620C6}" type="pres">
      <dgm:prSet presAssocID="{69B9F2B6-1CD0-4C28-8A9E-EFA452F55AE6}" presName="nodeFollowingNodes" presStyleLbl="node1" presStyleIdx="2" presStyleCnt="4" custScaleY="57103" custRadScaleRad="101135">
        <dgm:presLayoutVars>
          <dgm:bulletEnabled val="1"/>
        </dgm:presLayoutVars>
      </dgm:prSet>
      <dgm:spPr/>
    </dgm:pt>
    <dgm:pt modelId="{03428E5E-FE3E-4347-9DF5-831C15F09532}" type="pres">
      <dgm:prSet presAssocID="{FCE3ED40-010D-413D-88F5-4A78297BD00D}" presName="nodeFollowingNodes" presStyleLbl="node1" presStyleIdx="3" presStyleCnt="4" custScaleY="58399">
        <dgm:presLayoutVars>
          <dgm:bulletEnabled val="1"/>
        </dgm:presLayoutVars>
      </dgm:prSet>
      <dgm:spPr/>
    </dgm:pt>
  </dgm:ptLst>
  <dgm:cxnLst>
    <dgm:cxn modelId="{85059115-810E-4337-A5A4-5F96EB0F649B}" type="presOf" srcId="{3D6A0C89-66AB-4E4B-AD4D-31942F77A0AE}" destId="{0217AF89-405C-4F59-A5D4-A40549BFA39E}" srcOrd="0" destOrd="0" presId="urn:microsoft.com/office/officeart/2005/8/layout/cycle3"/>
    <dgm:cxn modelId="{2093D918-2363-4C6B-8036-269EF3BF0EBE}" type="presOf" srcId="{FCE3ED40-010D-413D-88F5-4A78297BD00D}" destId="{03428E5E-FE3E-4347-9DF5-831C15F09532}" srcOrd="0" destOrd="0" presId="urn:microsoft.com/office/officeart/2005/8/layout/cycle3"/>
    <dgm:cxn modelId="{82225326-AEEE-46A1-9698-EFD6C05DEE24}" srcId="{FA3508CD-3ADF-4F6B-B7EB-EA6F48227715}" destId="{BE91AB4E-2030-43ED-B038-5DA8EAE0D4CC}" srcOrd="0" destOrd="0" parTransId="{D1B6B2B3-C734-4772-AC6C-51A6F4AE919C}" sibTransId="{3D6A0C89-66AB-4E4B-AD4D-31942F77A0AE}"/>
    <dgm:cxn modelId="{863ABE5E-E465-477E-B285-415B52B290AE}" srcId="{FA3508CD-3ADF-4F6B-B7EB-EA6F48227715}" destId="{FCE3ED40-010D-413D-88F5-4A78297BD00D}" srcOrd="3" destOrd="0" parTransId="{1DB1CC14-69D8-480D-9802-16D7AC8310F0}" sibTransId="{4411E351-90B5-42D3-B968-58F1A17FFD4A}"/>
    <dgm:cxn modelId="{B457A547-6B53-413D-B601-673BE3674748}" srcId="{FA3508CD-3ADF-4F6B-B7EB-EA6F48227715}" destId="{69B9F2B6-1CD0-4C28-8A9E-EFA452F55AE6}" srcOrd="2" destOrd="0" parTransId="{EC4876A8-3497-4A6E-B0EA-592C81382268}" sibTransId="{562F6BE1-F3E4-4EF3-9F18-99B8DAC7BC36}"/>
    <dgm:cxn modelId="{3F5298B4-8E32-4926-9457-EEA377E3E3F2}" type="presOf" srcId="{69B9F2B6-1CD0-4C28-8A9E-EFA452F55AE6}" destId="{5DBC3520-4A24-4407-BE26-ECFFB30620C6}" srcOrd="0" destOrd="0" presId="urn:microsoft.com/office/officeart/2005/8/layout/cycle3"/>
    <dgm:cxn modelId="{1A785CBF-94CF-4F3F-930F-3AC4403D9300}" type="presOf" srcId="{BE91AB4E-2030-43ED-B038-5DA8EAE0D4CC}" destId="{8183751F-FFEF-4B02-B4C8-126FFCD73B43}" srcOrd="0" destOrd="0" presId="urn:microsoft.com/office/officeart/2005/8/layout/cycle3"/>
    <dgm:cxn modelId="{9F2D4FC1-E581-4713-BF06-6E07B03173BB}" type="presOf" srcId="{FA3508CD-3ADF-4F6B-B7EB-EA6F48227715}" destId="{A17548E2-0996-43CF-8BAD-D502157C6F8C}" srcOrd="0" destOrd="0" presId="urn:microsoft.com/office/officeart/2005/8/layout/cycle3"/>
    <dgm:cxn modelId="{0C4E47D4-58BC-4A12-A706-0A8335755A67}" type="presOf" srcId="{B534F40D-835C-4CDB-A610-61D91351D9D4}" destId="{44CE5F34-4EB0-4CD6-8AF1-94BE7C2C6366}" srcOrd="0" destOrd="0" presId="urn:microsoft.com/office/officeart/2005/8/layout/cycle3"/>
    <dgm:cxn modelId="{3C2D9BE8-A262-48BE-B87A-0DFE7BFA490C}" srcId="{FA3508CD-3ADF-4F6B-B7EB-EA6F48227715}" destId="{B534F40D-835C-4CDB-A610-61D91351D9D4}" srcOrd="1" destOrd="0" parTransId="{3DD02969-C1A5-45F3-B196-448B8E16387B}" sibTransId="{E27723EB-7CFD-411C-A944-51D2BAB12198}"/>
    <dgm:cxn modelId="{9E5C447B-0CA1-4546-AD96-40E547C9E147}" type="presParOf" srcId="{A17548E2-0996-43CF-8BAD-D502157C6F8C}" destId="{92E05AC3-C389-409A-9B0D-BBB8CB3D58B2}" srcOrd="0" destOrd="0" presId="urn:microsoft.com/office/officeart/2005/8/layout/cycle3"/>
    <dgm:cxn modelId="{CC827238-27A6-46CF-B4D2-D43EFB48D610}" type="presParOf" srcId="{92E05AC3-C389-409A-9B0D-BBB8CB3D58B2}" destId="{8183751F-FFEF-4B02-B4C8-126FFCD73B43}" srcOrd="0" destOrd="0" presId="urn:microsoft.com/office/officeart/2005/8/layout/cycle3"/>
    <dgm:cxn modelId="{30F5ADB9-2332-45C6-AB2B-0EF071FAF566}" type="presParOf" srcId="{92E05AC3-C389-409A-9B0D-BBB8CB3D58B2}" destId="{0217AF89-405C-4F59-A5D4-A40549BFA39E}" srcOrd="1" destOrd="0" presId="urn:microsoft.com/office/officeart/2005/8/layout/cycle3"/>
    <dgm:cxn modelId="{A3DCD8E7-3AEE-4212-80F7-1F529992ABC8}" type="presParOf" srcId="{92E05AC3-C389-409A-9B0D-BBB8CB3D58B2}" destId="{44CE5F34-4EB0-4CD6-8AF1-94BE7C2C6366}" srcOrd="2" destOrd="0" presId="urn:microsoft.com/office/officeart/2005/8/layout/cycle3"/>
    <dgm:cxn modelId="{15E05C04-532C-4D63-8BFE-8E9A23A3BF2E}" type="presParOf" srcId="{92E05AC3-C389-409A-9B0D-BBB8CB3D58B2}" destId="{5DBC3520-4A24-4407-BE26-ECFFB30620C6}" srcOrd="3" destOrd="0" presId="urn:microsoft.com/office/officeart/2005/8/layout/cycle3"/>
    <dgm:cxn modelId="{202A1189-B66A-43BD-B717-584E57BDBEAF}" type="presParOf" srcId="{92E05AC3-C389-409A-9B0D-BBB8CB3D58B2}" destId="{03428E5E-FE3E-4347-9DF5-831C15F09532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17AF89-405C-4F59-A5D4-A40549BFA39E}">
      <dsp:nvSpPr>
        <dsp:cNvPr id="0" name=""/>
        <dsp:cNvSpPr/>
      </dsp:nvSpPr>
      <dsp:spPr>
        <a:xfrm>
          <a:off x="453299" y="697765"/>
          <a:ext cx="2876046" cy="2876046"/>
        </a:xfrm>
        <a:prstGeom prst="circularArrow">
          <a:avLst>
            <a:gd name="adj1" fmla="val 4668"/>
            <a:gd name="adj2" fmla="val 272909"/>
            <a:gd name="adj3" fmla="val 13225448"/>
            <a:gd name="adj4" fmla="val 17768319"/>
            <a:gd name="adj5" fmla="val 484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83751F-FFEF-4B02-B4C8-126FFCD73B43}">
      <dsp:nvSpPr>
        <dsp:cNvPr id="0" name=""/>
        <dsp:cNvSpPr/>
      </dsp:nvSpPr>
      <dsp:spPr>
        <a:xfrm>
          <a:off x="1033393" y="882477"/>
          <a:ext cx="1715858" cy="5500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Education</a:t>
          </a:r>
        </a:p>
      </dsp:txBody>
      <dsp:txXfrm>
        <a:off x="1060243" y="909327"/>
        <a:ext cx="1662158" cy="496335"/>
      </dsp:txXfrm>
    </dsp:sp>
    <dsp:sp modelId="{44CE5F34-4EB0-4CD6-8AF1-94BE7C2C6366}">
      <dsp:nvSpPr>
        <dsp:cNvPr id="0" name=""/>
        <dsp:cNvSpPr/>
      </dsp:nvSpPr>
      <dsp:spPr>
        <a:xfrm>
          <a:off x="2066085" y="1933057"/>
          <a:ext cx="1715858" cy="5142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Engagement</a:t>
          </a:r>
        </a:p>
      </dsp:txBody>
      <dsp:txXfrm>
        <a:off x="2091189" y="1958161"/>
        <a:ext cx="1665650" cy="464051"/>
      </dsp:txXfrm>
    </dsp:sp>
    <dsp:sp modelId="{5DBC3520-4A24-4407-BE26-ECFFB30620C6}">
      <dsp:nvSpPr>
        <dsp:cNvPr id="0" name=""/>
        <dsp:cNvSpPr/>
      </dsp:nvSpPr>
      <dsp:spPr>
        <a:xfrm>
          <a:off x="1033393" y="2989648"/>
          <a:ext cx="1715858" cy="4899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Implementation</a:t>
          </a:r>
        </a:p>
      </dsp:txBody>
      <dsp:txXfrm>
        <a:off x="1057308" y="3013563"/>
        <a:ext cx="1668028" cy="442073"/>
      </dsp:txXfrm>
    </dsp:sp>
    <dsp:sp modelId="{03428E5E-FE3E-4347-9DF5-831C15F09532}">
      <dsp:nvSpPr>
        <dsp:cNvPr id="0" name=""/>
        <dsp:cNvSpPr/>
      </dsp:nvSpPr>
      <dsp:spPr>
        <a:xfrm>
          <a:off x="701" y="1939676"/>
          <a:ext cx="1715858" cy="50102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Improvement</a:t>
          </a:r>
        </a:p>
      </dsp:txBody>
      <dsp:txXfrm>
        <a:off x="25159" y="1964134"/>
        <a:ext cx="1666942" cy="4521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2" name="Google Shape;16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352" name="Google Shape;35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78139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" name="Google Shape;551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8" name="Google Shape;16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endParaRPr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0512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" name="Google Shape;525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710203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>
          <a:extLst>
            <a:ext uri="{FF2B5EF4-FFF2-40B4-BE49-F238E27FC236}">
              <a16:creationId xmlns:a16="http://schemas.microsoft.com/office/drawing/2014/main" id="{89A720B1-6EC5-4A8F-2E5F-C9B2217AEB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6:notes">
            <a:extLst>
              <a:ext uri="{FF2B5EF4-FFF2-40B4-BE49-F238E27FC236}">
                <a16:creationId xmlns:a16="http://schemas.microsoft.com/office/drawing/2014/main" id="{5ACA0E07-E636-63F3-EC8E-06679319558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1" name="Google Shape;201;p6:notes">
            <a:extLst>
              <a:ext uri="{FF2B5EF4-FFF2-40B4-BE49-F238E27FC236}">
                <a16:creationId xmlns:a16="http://schemas.microsoft.com/office/drawing/2014/main" id="{6F561AF3-D7D0-7733-7110-E537F28DF00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69481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>
          <a:extLst>
            <a:ext uri="{FF2B5EF4-FFF2-40B4-BE49-F238E27FC236}">
              <a16:creationId xmlns:a16="http://schemas.microsoft.com/office/drawing/2014/main" id="{89A720B1-6EC5-4A8F-2E5F-C9B2217AEB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6:notes">
            <a:extLst>
              <a:ext uri="{FF2B5EF4-FFF2-40B4-BE49-F238E27FC236}">
                <a16:creationId xmlns:a16="http://schemas.microsoft.com/office/drawing/2014/main" id="{5ACA0E07-E636-63F3-EC8E-06679319558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1" name="Google Shape;201;p6:notes">
            <a:extLst>
              <a:ext uri="{FF2B5EF4-FFF2-40B4-BE49-F238E27FC236}">
                <a16:creationId xmlns:a16="http://schemas.microsoft.com/office/drawing/2014/main" id="{6F561AF3-D7D0-7733-7110-E537F28DF00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1880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" name="Google Shape;525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363661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" name="Google Shape;525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395959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" name="Google Shape;525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019362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" name="Google Shape;525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38396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0"/>
          <p:cNvSpPr txBox="1"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Century Gothic"/>
              <a:buNone/>
              <a:defRPr sz="5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0"/>
          <p:cNvSpPr txBox="1"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20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0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0"/>
          <p:cNvSpPr/>
          <p:nvPr/>
        </p:nvSpPr>
        <p:spPr>
          <a:xfrm>
            <a:off x="0" y="4323810"/>
            <a:ext cx="1744652" cy="778589"/>
          </a:xfrm>
          <a:custGeom>
            <a:avLst/>
            <a:gdLst/>
            <a:ahLst/>
            <a:cxnLst/>
            <a:rect l="l" t="t" r="r" b="b"/>
            <a:pathLst>
              <a:path w="372" h="166" extrusionOk="0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20"/>
          <p:cNvSpPr txBox="1">
            <a:spLocks noGrp="1"/>
          </p:cNvSpPr>
          <p:nvPr>
            <p:ph type="sldNum" idx="12"/>
          </p:nvPr>
        </p:nvSpPr>
        <p:spPr>
          <a:xfrm>
            <a:off x="531812" y="4529540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1"/>
          <p:cNvSpPr txBox="1"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sz="48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31"/>
          <p:cNvSpPr txBox="1">
            <a:spLocks noGrp="1"/>
          </p:cNvSpPr>
          <p:nvPr>
            <p:ph type="body" idx="1"/>
          </p:nvPr>
        </p:nvSpPr>
        <p:spPr>
          <a:xfrm>
            <a:off x="2589213" y="5181600"/>
            <a:ext cx="8915400" cy="729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9pPr>
          </a:lstStyle>
          <a:p>
            <a:endParaRPr/>
          </a:p>
        </p:txBody>
      </p:sp>
      <p:sp>
        <p:nvSpPr>
          <p:cNvPr id="124" name="Google Shape;124;p31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31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31"/>
          <p:cNvSpPr/>
          <p:nvPr/>
        </p:nvSpPr>
        <p:spPr>
          <a:xfrm rot="10800000" flipH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31"/>
          <p:cNvSpPr txBox="1">
            <a:spLocks noGrp="1"/>
          </p:cNvSpPr>
          <p:nvPr>
            <p:ph type="sldNum" idx="12"/>
          </p:nvPr>
        </p:nvSpPr>
        <p:spPr>
          <a:xfrm>
            <a:off x="531812" y="4983087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Name Card">
  <p:cSld name="Quote Name Card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2"/>
          <p:cNvSpPr txBox="1"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sz="48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32"/>
          <p:cNvSpPr txBox="1">
            <a:spLocks noGrp="1"/>
          </p:cNvSpPr>
          <p:nvPr>
            <p:ph type="body" idx="1"/>
          </p:nvPr>
        </p:nvSpPr>
        <p:spPr>
          <a:xfrm>
            <a:off x="2589212" y="4343400"/>
            <a:ext cx="89154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Century Gothic"/>
              <a:buNone/>
              <a:defRPr sz="240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Century Gothic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9pPr>
          </a:lstStyle>
          <a:p>
            <a:endParaRPr/>
          </a:p>
        </p:txBody>
      </p:sp>
      <p:sp>
        <p:nvSpPr>
          <p:cNvPr id="131" name="Google Shape;131;p32"/>
          <p:cNvSpPr txBox="1">
            <a:spLocks noGrp="1"/>
          </p:cNvSpPr>
          <p:nvPr>
            <p:ph type="body" idx="2"/>
          </p:nvPr>
        </p:nvSpPr>
        <p:spPr>
          <a:xfrm>
            <a:off x="2589213" y="5181600"/>
            <a:ext cx="8915400" cy="729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9pPr>
          </a:lstStyle>
          <a:p>
            <a:endParaRPr/>
          </a:p>
        </p:txBody>
      </p:sp>
      <p:sp>
        <p:nvSpPr>
          <p:cNvPr id="132" name="Google Shape;132;p32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32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32"/>
          <p:cNvSpPr/>
          <p:nvPr/>
        </p:nvSpPr>
        <p:spPr>
          <a:xfrm rot="10800000" flipH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32"/>
          <p:cNvSpPr txBox="1">
            <a:spLocks noGrp="1"/>
          </p:cNvSpPr>
          <p:nvPr>
            <p:ph type="sldNum" idx="12"/>
          </p:nvPr>
        </p:nvSpPr>
        <p:spPr>
          <a:xfrm>
            <a:off x="531812" y="4983087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6" name="Google Shape;136;p32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8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32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8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ue or False">
  <p:cSld name="True or False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3"/>
          <p:cNvSpPr txBox="1"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sz="48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33"/>
          <p:cNvSpPr txBox="1">
            <a:spLocks noGrp="1"/>
          </p:cNvSpPr>
          <p:nvPr>
            <p:ph type="body" idx="1"/>
          </p:nvPr>
        </p:nvSpPr>
        <p:spPr>
          <a:xfrm>
            <a:off x="2589212" y="4343400"/>
            <a:ext cx="89154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Century Gothic"/>
              <a:buNone/>
              <a:defRPr sz="240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Century Gothic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9pPr>
          </a:lstStyle>
          <a:p>
            <a:endParaRPr/>
          </a:p>
        </p:txBody>
      </p:sp>
      <p:sp>
        <p:nvSpPr>
          <p:cNvPr id="141" name="Google Shape;141;p33"/>
          <p:cNvSpPr txBox="1">
            <a:spLocks noGrp="1"/>
          </p:cNvSpPr>
          <p:nvPr>
            <p:ph type="body" idx="2"/>
          </p:nvPr>
        </p:nvSpPr>
        <p:spPr>
          <a:xfrm>
            <a:off x="2589213" y="5181600"/>
            <a:ext cx="8915400" cy="729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9pPr>
          </a:lstStyle>
          <a:p>
            <a:endParaRPr/>
          </a:p>
        </p:txBody>
      </p:sp>
      <p:sp>
        <p:nvSpPr>
          <p:cNvPr id="142" name="Google Shape;142;p33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33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33"/>
          <p:cNvSpPr/>
          <p:nvPr/>
        </p:nvSpPr>
        <p:spPr>
          <a:xfrm rot="10800000" flipH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33"/>
          <p:cNvSpPr txBox="1">
            <a:spLocks noGrp="1"/>
          </p:cNvSpPr>
          <p:nvPr>
            <p:ph type="sldNum" idx="12"/>
          </p:nvPr>
        </p:nvSpPr>
        <p:spPr>
          <a:xfrm>
            <a:off x="531812" y="4983087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4"/>
          <p:cNvSpPr txBox="1"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4"/>
          <p:cNvSpPr txBox="1">
            <a:spLocks noGrp="1"/>
          </p:cNvSpPr>
          <p:nvPr>
            <p:ph type="body" idx="1"/>
          </p:nvPr>
        </p:nvSpPr>
        <p:spPr>
          <a:xfrm rot="5400000">
            <a:off x="5103812" y="-381000"/>
            <a:ext cx="3886200" cy="89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9pPr>
          </a:lstStyle>
          <a:p>
            <a:endParaRPr/>
          </a:p>
        </p:txBody>
      </p:sp>
      <p:sp>
        <p:nvSpPr>
          <p:cNvPr id="149" name="Google Shape;149;p34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34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34"/>
          <p:cNvSpPr/>
          <p:nvPr/>
        </p:nvSpPr>
        <p:spPr>
          <a:xfrm rot="10800000" flipH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34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5"/>
          <p:cNvSpPr txBox="1">
            <a:spLocks noGrp="1"/>
          </p:cNvSpPr>
          <p:nvPr>
            <p:ph type="title"/>
          </p:nvPr>
        </p:nvSpPr>
        <p:spPr>
          <a:xfrm rot="5400000">
            <a:off x="7756704" y="2165513"/>
            <a:ext cx="5283817" cy="2207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5"/>
          <p:cNvSpPr txBox="1">
            <a:spLocks noGrp="1"/>
          </p:cNvSpPr>
          <p:nvPr>
            <p:ph type="body" idx="1"/>
          </p:nvPr>
        </p:nvSpPr>
        <p:spPr>
          <a:xfrm rot="5400000">
            <a:off x="3185803" y="30814"/>
            <a:ext cx="5283817" cy="6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9pPr>
          </a:lstStyle>
          <a:p>
            <a:endParaRPr/>
          </a:p>
        </p:txBody>
      </p:sp>
      <p:sp>
        <p:nvSpPr>
          <p:cNvPr id="156" name="Google Shape;156;p35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35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35"/>
          <p:cNvSpPr/>
          <p:nvPr/>
        </p:nvSpPr>
        <p:spPr>
          <a:xfrm rot="10800000" flipH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35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1"/>
          <p:cNvSpPr txBox="1"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1"/>
          <p:cNvSpPr txBox="1">
            <a:spLocks noGrp="1"/>
          </p:cNvSpPr>
          <p:nvPr>
            <p:ph type="body" idx="1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9pPr>
          </a:lstStyle>
          <a:p>
            <a:endParaRPr/>
          </a:p>
        </p:txBody>
      </p:sp>
      <p:sp>
        <p:nvSpPr>
          <p:cNvPr id="48" name="Google Shape;48;p21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1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1"/>
          <p:cNvSpPr/>
          <p:nvPr/>
        </p:nvSpPr>
        <p:spPr>
          <a:xfrm rot="10800000" flipH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21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2"/>
          <p:cNvSpPr txBox="1"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Century Gothic"/>
              <a:buNone/>
              <a:defRPr sz="40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2"/>
          <p:cNvSpPr txBox="1"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595959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22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2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2"/>
          <p:cNvSpPr/>
          <p:nvPr/>
        </p:nvSpPr>
        <p:spPr>
          <a:xfrm rot="10800000" flipH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22"/>
          <p:cNvSpPr txBox="1">
            <a:spLocks noGrp="1"/>
          </p:cNvSpPr>
          <p:nvPr>
            <p:ph type="sldNum" idx="12"/>
          </p:nvPr>
        </p:nvSpPr>
        <p:spPr>
          <a:xfrm>
            <a:off x="531812" y="3244139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3"/>
          <p:cNvSpPr txBox="1"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3"/>
          <p:cNvSpPr txBox="1">
            <a:spLocks noGrp="1"/>
          </p:cNvSpPr>
          <p:nvPr>
            <p:ph type="body" idx="1"/>
          </p:nvPr>
        </p:nvSpPr>
        <p:spPr>
          <a:xfrm>
            <a:off x="2589212" y="2133600"/>
            <a:ext cx="4313864" cy="3777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9pPr>
          </a:lstStyle>
          <a:p>
            <a:endParaRPr/>
          </a:p>
        </p:txBody>
      </p:sp>
      <p:sp>
        <p:nvSpPr>
          <p:cNvPr id="62" name="Google Shape;62;p23"/>
          <p:cNvSpPr txBox="1">
            <a:spLocks noGrp="1"/>
          </p:cNvSpPr>
          <p:nvPr>
            <p:ph type="body" idx="2"/>
          </p:nvPr>
        </p:nvSpPr>
        <p:spPr>
          <a:xfrm>
            <a:off x="7190747" y="2126222"/>
            <a:ext cx="4313864" cy="3777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9pPr>
          </a:lstStyle>
          <a:p>
            <a:endParaRPr/>
          </a:p>
        </p:txBody>
      </p:sp>
      <p:sp>
        <p:nvSpPr>
          <p:cNvPr id="63" name="Google Shape;63;p23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3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3"/>
          <p:cNvSpPr/>
          <p:nvPr/>
        </p:nvSpPr>
        <p:spPr>
          <a:xfrm rot="10800000" flipH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23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4"/>
          <p:cNvSpPr txBox="1"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4"/>
          <p:cNvSpPr txBox="1"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4"/>
          <p:cNvSpPr txBox="1">
            <a:spLocks noGrp="1"/>
          </p:cNvSpPr>
          <p:nvPr>
            <p:ph type="body" idx="2"/>
          </p:nvPr>
        </p:nvSpPr>
        <p:spPr>
          <a:xfrm>
            <a:off x="2589212" y="2548966"/>
            <a:ext cx="4342893" cy="3354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9pPr>
          </a:lstStyle>
          <a:p>
            <a:endParaRPr/>
          </a:p>
        </p:txBody>
      </p:sp>
      <p:sp>
        <p:nvSpPr>
          <p:cNvPr id="71" name="Google Shape;71;p24"/>
          <p:cNvSpPr txBox="1">
            <a:spLocks noGrp="1"/>
          </p:cNvSpPr>
          <p:nvPr>
            <p:ph type="body" idx="3"/>
          </p:nvPr>
        </p:nvSpPr>
        <p:spPr>
          <a:xfrm>
            <a:off x="7506629" y="1969475"/>
            <a:ext cx="3999001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2" name="Google Shape;72;p24"/>
          <p:cNvSpPr txBox="1">
            <a:spLocks noGrp="1"/>
          </p:cNvSpPr>
          <p:nvPr>
            <p:ph type="body" idx="4"/>
          </p:nvPr>
        </p:nvSpPr>
        <p:spPr>
          <a:xfrm>
            <a:off x="7166957" y="2545738"/>
            <a:ext cx="4338674" cy="3354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9pPr>
          </a:lstStyle>
          <a:p>
            <a:endParaRPr/>
          </a:p>
        </p:txBody>
      </p:sp>
      <p:sp>
        <p:nvSpPr>
          <p:cNvPr id="73" name="Google Shape;73;p24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4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4"/>
          <p:cNvSpPr/>
          <p:nvPr/>
        </p:nvSpPr>
        <p:spPr>
          <a:xfrm rot="10800000" flipH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24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5"/>
          <p:cNvSpPr txBox="1"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5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5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5"/>
          <p:cNvSpPr/>
          <p:nvPr/>
        </p:nvSpPr>
        <p:spPr>
          <a:xfrm rot="10800000" flipH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25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8"/>
          <p:cNvSpPr txBox="1"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Century Gothic"/>
              <a:buNone/>
              <a:defRPr sz="24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8"/>
          <p:cNvSpPr>
            <a:spLocks noGrp="1"/>
          </p:cNvSpPr>
          <p:nvPr>
            <p:ph type="pic" idx="2"/>
          </p:nvPr>
        </p:nvSpPr>
        <p:spPr>
          <a:xfrm>
            <a:off x="2589212" y="634965"/>
            <a:ext cx="8915400" cy="3854970"/>
          </a:xfrm>
          <a:prstGeom prst="rect">
            <a:avLst/>
          </a:prstGeom>
          <a:noFill/>
          <a:ln>
            <a:noFill/>
          </a:ln>
        </p:spPr>
      </p:sp>
      <p:sp>
        <p:nvSpPr>
          <p:cNvPr id="99" name="Google Shape;99;p28"/>
          <p:cNvSpPr txBox="1">
            <a:spLocks noGrp="1"/>
          </p:cNvSpPr>
          <p:nvPr>
            <p:ph type="body" idx="1"/>
          </p:nvPr>
        </p:nvSpPr>
        <p:spPr>
          <a:xfrm>
            <a:off x="2589213" y="5367338"/>
            <a:ext cx="8915400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00" name="Google Shape;100;p28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8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8"/>
          <p:cNvSpPr/>
          <p:nvPr/>
        </p:nvSpPr>
        <p:spPr>
          <a:xfrm rot="10800000" flipH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28"/>
          <p:cNvSpPr txBox="1">
            <a:spLocks noGrp="1"/>
          </p:cNvSpPr>
          <p:nvPr>
            <p:ph type="sldNum" idx="12"/>
          </p:nvPr>
        </p:nvSpPr>
        <p:spPr>
          <a:xfrm>
            <a:off x="531812" y="4983087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9"/>
          <p:cNvSpPr txBox="1"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sz="48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9"/>
          <p:cNvSpPr txBox="1"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595959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7" name="Google Shape;107;p29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9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29"/>
          <p:cNvSpPr/>
          <p:nvPr/>
        </p:nvSpPr>
        <p:spPr>
          <a:xfrm rot="10800000" flipH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29"/>
          <p:cNvSpPr txBox="1">
            <a:spLocks noGrp="1"/>
          </p:cNvSpPr>
          <p:nvPr>
            <p:ph type="sldNum" idx="12"/>
          </p:nvPr>
        </p:nvSpPr>
        <p:spPr>
          <a:xfrm>
            <a:off x="531812" y="3244139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0"/>
          <p:cNvSpPr txBox="1"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sz="48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30"/>
          <p:cNvSpPr txBox="1">
            <a:spLocks noGrp="1"/>
          </p:cNvSpPr>
          <p:nvPr>
            <p:ph type="body" idx="1"/>
          </p:nvPr>
        </p:nvSpPr>
        <p:spPr>
          <a:xfrm>
            <a:off x="3275012" y="3505200"/>
            <a:ext cx="7536554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 sz="160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Century Gothic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9pPr>
          </a:lstStyle>
          <a:p>
            <a:endParaRPr/>
          </a:p>
        </p:txBody>
      </p:sp>
      <p:sp>
        <p:nvSpPr>
          <p:cNvPr id="114" name="Google Shape;114;p30"/>
          <p:cNvSpPr txBox="1">
            <a:spLocks noGrp="1"/>
          </p:cNvSpPr>
          <p:nvPr>
            <p:ph type="body" idx="2"/>
          </p:nvPr>
        </p:nvSpPr>
        <p:spPr>
          <a:xfrm>
            <a:off x="2589212" y="4354046"/>
            <a:ext cx="8915399" cy="1555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595959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5" name="Google Shape;115;p30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30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30"/>
          <p:cNvSpPr/>
          <p:nvPr/>
        </p:nvSpPr>
        <p:spPr>
          <a:xfrm rot="10800000" flipH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30"/>
          <p:cNvSpPr txBox="1">
            <a:spLocks noGrp="1"/>
          </p:cNvSpPr>
          <p:nvPr>
            <p:ph type="sldNum" idx="12"/>
          </p:nvPr>
        </p:nvSpPr>
        <p:spPr>
          <a:xfrm>
            <a:off x="531812" y="3244139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9" name="Google Shape;119;p30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8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30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8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DE6C3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9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7" name="Google Shape;7;p19"/>
            <p:cNvSpPr/>
            <p:nvPr/>
          </p:nvSpPr>
          <p:spPr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l" t="t" r="r" b="b"/>
              <a:pathLst>
                <a:path w="22" h="136" extrusionOk="0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8;p19"/>
            <p:cNvSpPr/>
            <p:nvPr/>
          </p:nvSpPr>
          <p:spPr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l" t="t" r="r" b="b"/>
              <a:pathLst>
                <a:path w="140" h="504" extrusionOk="0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9;p19"/>
            <p:cNvSpPr/>
            <p:nvPr/>
          </p:nvSpPr>
          <p:spPr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l" t="t" r="r" b="b"/>
              <a:pathLst>
                <a:path w="132" h="308" extrusionOk="0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10;p19"/>
            <p:cNvSpPr/>
            <p:nvPr/>
          </p:nvSpPr>
          <p:spPr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l" t="t" r="r" b="b"/>
              <a:pathLst>
                <a:path w="37" h="79" extrusionOk="0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11;p19"/>
            <p:cNvSpPr/>
            <p:nvPr/>
          </p:nvSpPr>
          <p:spPr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l" t="t" r="r" b="b"/>
              <a:pathLst>
                <a:path w="178" h="722" extrusionOk="0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2;p19"/>
            <p:cNvSpPr/>
            <p:nvPr/>
          </p:nvSpPr>
          <p:spPr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l" t="t" r="r" b="b"/>
              <a:pathLst>
                <a:path w="23" h="635" extrusionOk="0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19"/>
            <p:cNvSpPr/>
            <p:nvPr/>
          </p:nvSpPr>
          <p:spPr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l" t="t" r="r" b="b"/>
              <a:pathLst>
                <a:path w="17" h="107" extrusionOk="0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4;p19"/>
            <p:cNvSpPr/>
            <p:nvPr/>
          </p:nvSpPr>
          <p:spPr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l" t="t" r="r" b="b"/>
              <a:pathLst>
                <a:path w="41" h="222" extrusionOk="0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5;p19"/>
            <p:cNvSpPr/>
            <p:nvPr/>
          </p:nvSpPr>
          <p:spPr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l" t="t" r="r" b="b"/>
              <a:pathLst>
                <a:path w="450" h="878" extrusionOk="0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19"/>
            <p:cNvSpPr/>
            <p:nvPr/>
          </p:nvSpPr>
          <p:spPr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l" t="t" r="r" b="b"/>
              <a:pathLst>
                <a:path w="35" h="73" extrusionOk="0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19"/>
            <p:cNvSpPr/>
            <p:nvPr/>
          </p:nvSpPr>
          <p:spPr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l" t="t" r="r" b="b"/>
              <a:pathLst>
                <a:path w="8" h="48" extrusionOk="0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19"/>
            <p:cNvSpPr/>
            <p:nvPr/>
          </p:nvSpPr>
          <p:spPr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l" t="t" r="r" b="b"/>
              <a:pathLst>
                <a:path w="52" h="135" extrusionOk="0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" name="Google Shape;19;p1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20" name="Google Shape;20;p19"/>
            <p:cNvSpPr/>
            <p:nvPr/>
          </p:nvSpPr>
          <p:spPr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l" t="t" r="r" b="b"/>
              <a:pathLst>
                <a:path w="103" h="920" extrusionOk="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19"/>
            <p:cNvSpPr/>
            <p:nvPr/>
          </p:nvSpPr>
          <p:spPr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l" t="t" r="r" b="b"/>
              <a:pathLst>
                <a:path w="88" h="330" extrusionOk="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19"/>
            <p:cNvSpPr/>
            <p:nvPr/>
          </p:nvSpPr>
          <p:spPr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l" t="t" r="r" b="b"/>
              <a:pathLst>
                <a:path w="90" h="207" extrusionOk="0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19"/>
            <p:cNvSpPr/>
            <p:nvPr/>
          </p:nvSpPr>
          <p:spPr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l" t="t" r="r" b="b"/>
              <a:pathLst>
                <a:path w="115" h="467" extrusionOk="0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19"/>
            <p:cNvSpPr/>
            <p:nvPr/>
          </p:nvSpPr>
          <p:spPr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l" t="t" r="r" b="b"/>
              <a:pathLst>
                <a:path w="36" h="633" extrusionOk="0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19"/>
            <p:cNvSpPr/>
            <p:nvPr/>
          </p:nvSpPr>
          <p:spPr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l" t="t" r="r" b="b"/>
              <a:pathLst>
                <a:path w="28" h="59" extrusionOk="0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6;p19"/>
            <p:cNvSpPr/>
            <p:nvPr/>
          </p:nvSpPr>
          <p:spPr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l" t="t" r="r" b="b"/>
              <a:pathLst>
                <a:path w="17" h="107" extrusionOk="0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;p19"/>
            <p:cNvSpPr/>
            <p:nvPr/>
          </p:nvSpPr>
          <p:spPr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l" t="t" r="r" b="b"/>
              <a:pathLst>
                <a:path w="294" h="568" extrusionOk="0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19"/>
            <p:cNvSpPr/>
            <p:nvPr/>
          </p:nvSpPr>
          <p:spPr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l" t="t" r="r" b="b"/>
              <a:pathLst>
                <a:path w="25" h="53" extrusionOk="0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19"/>
            <p:cNvSpPr/>
            <p:nvPr/>
          </p:nvSpPr>
          <p:spPr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l" t="t" r="r" b="b"/>
              <a:pathLst>
                <a:path w="29" h="141" extrusionOk="0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19"/>
            <p:cNvSpPr/>
            <p:nvPr/>
          </p:nvSpPr>
          <p:spPr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l" t="t" r="r" b="b"/>
              <a:pathLst>
                <a:path w="8" h="48" extrusionOk="0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19"/>
            <p:cNvSpPr/>
            <p:nvPr/>
          </p:nvSpPr>
          <p:spPr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l" t="t" r="r" b="b"/>
              <a:pathLst>
                <a:path w="44" h="111" extrusionOk="0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" name="Google Shape;32;p19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19"/>
          <p:cNvSpPr txBox="1"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  <a:defRPr sz="36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Google Shape;34;p19"/>
          <p:cNvSpPr txBox="1"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🠶"/>
              <a:defRPr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🠶"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🠶"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5" name="Google Shape;35;p19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6" name="Google Shape;36;p19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7" name="Google Shape;37;p19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"/>
          <p:cNvSpPr txBox="1">
            <a:spLocks noGrp="1"/>
          </p:cNvSpPr>
          <p:nvPr>
            <p:ph type="ctrTitle"/>
          </p:nvPr>
        </p:nvSpPr>
        <p:spPr>
          <a:xfrm>
            <a:off x="1096108" y="534445"/>
            <a:ext cx="11095892" cy="1957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11111"/>
              <a:buFont typeface="Century Gothic"/>
              <a:buNone/>
            </a:pPr>
            <a:r>
              <a:rPr lang="en-US" sz="4400" b="1" dirty="0"/>
              <a:t>Chain O’ Lakes Watershed Plan</a:t>
            </a:r>
            <a:br>
              <a:rPr lang="en-US" sz="4400" b="1" dirty="0"/>
            </a:br>
            <a:r>
              <a:rPr lang="en-US" sz="4400" b="1" dirty="0"/>
              <a:t> Interactive Project Map Tool</a:t>
            </a:r>
            <a:endParaRPr dirty="0"/>
          </a:p>
        </p:txBody>
      </p:sp>
      <p:pic>
        <p:nvPicPr>
          <p:cNvPr id="1026" name="Picture 2" descr="Logo&#10;&#10;Description automatically generated">
            <a:extLst>
              <a:ext uri="{FF2B5EF4-FFF2-40B4-BE49-F238E27FC236}">
                <a16:creationId xmlns:a16="http://schemas.microsoft.com/office/drawing/2014/main" id="{05A8A4C0-50B6-D0B1-A41E-82783CADE6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5015" y="5583590"/>
            <a:ext cx="4505325" cy="925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rojects | Fox Waterway Agency">
            <a:extLst>
              <a:ext uri="{FF2B5EF4-FFF2-40B4-BE49-F238E27FC236}">
                <a16:creationId xmlns:a16="http://schemas.microsoft.com/office/drawing/2014/main" id="{9D3CDDA8-667F-3053-4B89-3DDDCE1A31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514" y="4365801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41"/>
          <p:cNvSpPr txBox="1">
            <a:spLocks noGrp="1"/>
          </p:cNvSpPr>
          <p:nvPr>
            <p:ph type="title"/>
          </p:nvPr>
        </p:nvSpPr>
        <p:spPr>
          <a:xfrm>
            <a:off x="961292" y="439617"/>
            <a:ext cx="3739661" cy="11664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wentieth Century"/>
              <a:buNone/>
            </a:pPr>
            <a:r>
              <a:rPr lang="en-US" b="1" dirty="0"/>
              <a:t>Zoom In </a:t>
            </a:r>
            <a:endParaRPr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53D043-11F2-4A41-2EC3-8F17CC8214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4999" y="2151183"/>
            <a:ext cx="4638675" cy="41338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92985BA-6D00-C831-D1C0-EAC8A455E3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1711" y="2151183"/>
            <a:ext cx="3990975" cy="4267200"/>
          </a:xfrm>
          <a:prstGeom prst="rect">
            <a:avLst/>
          </a:prstGeom>
        </p:spPr>
      </p:pic>
      <p:sp>
        <p:nvSpPr>
          <p:cNvPr id="2" name="Google Shape;528;p41">
            <a:extLst>
              <a:ext uri="{FF2B5EF4-FFF2-40B4-BE49-F238E27FC236}">
                <a16:creationId xmlns:a16="http://schemas.microsoft.com/office/drawing/2014/main" id="{63A01801-6CB6-9523-3C17-30CBCBC3227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271711" y="1485166"/>
            <a:ext cx="9697551" cy="533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285750" lvl="0" indent="-2857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Font typeface="Wingdings" panose="05000000000000000000" pitchFamily="2" charset="2"/>
              <a:buChar char="Ø"/>
            </a:pPr>
            <a:r>
              <a:rPr lang="en-US" dirty="0"/>
              <a:t>Click on the project to determine type of project, loading impact and estimated cost</a:t>
            </a:r>
          </a:p>
        </p:txBody>
      </p:sp>
    </p:spTree>
    <p:extLst>
      <p:ext uri="{BB962C8B-B14F-4D97-AF65-F5344CB8AC3E}">
        <p14:creationId xmlns:p14="http://schemas.microsoft.com/office/powerpoint/2010/main" val="4225156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18"/>
          <p:cNvSpPr txBox="1"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en-US" b="1"/>
              <a:t>Summary</a:t>
            </a:r>
            <a:endParaRPr b="1"/>
          </a:p>
        </p:txBody>
      </p:sp>
      <p:sp>
        <p:nvSpPr>
          <p:cNvPr id="355" name="Google Shape;355;p18"/>
          <p:cNvSpPr txBox="1">
            <a:spLocks noGrp="1"/>
          </p:cNvSpPr>
          <p:nvPr>
            <p:ph type="body" idx="1"/>
          </p:nvPr>
        </p:nvSpPr>
        <p:spPr>
          <a:xfrm>
            <a:off x="2179674" y="1788024"/>
            <a:ext cx="5135525" cy="4694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oto Sans Symbols"/>
              <a:buChar char="⮚"/>
            </a:pPr>
            <a:r>
              <a:rPr lang="en-US" sz="2400" dirty="0"/>
              <a:t>We need the entire community behind the watershed plan</a:t>
            </a:r>
            <a:endParaRPr dirty="0"/>
          </a:p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oto Sans Symbols"/>
              <a:buNone/>
            </a:pPr>
            <a:endParaRPr sz="2400" dirty="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oto Sans Symbols"/>
              <a:buChar char="⮚"/>
            </a:pPr>
            <a:r>
              <a:rPr lang="en-US" sz="2400" dirty="0"/>
              <a:t>Think of one thing you can do personally</a:t>
            </a:r>
            <a:endParaRPr dirty="0"/>
          </a:p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oto Sans Symbols"/>
              <a:buNone/>
            </a:pPr>
            <a:endParaRPr sz="2400" dirty="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oto Sans Symbols"/>
              <a:buChar char="⮚"/>
            </a:pPr>
            <a:r>
              <a:rPr lang="en-US" sz="2400" dirty="0"/>
              <a:t>Think of one thing you will be an advocate for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oto Sans Symbols"/>
              <a:buChar char="⮚"/>
            </a:pPr>
            <a:endParaRPr lang="en-US" dirty="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oto Sans Symbols"/>
              <a:buChar char="⮚"/>
            </a:pPr>
            <a:r>
              <a:rPr lang="en-US" sz="2400" dirty="0"/>
              <a:t>Think of one person you will share information with</a:t>
            </a:r>
            <a:endParaRPr sz="2400" dirty="0"/>
          </a:p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oto Sans Symbols"/>
              <a:buNone/>
            </a:pPr>
            <a:endParaRPr sz="2400" dirty="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oto Sans Symbols"/>
              <a:buChar char="⮚"/>
            </a:pPr>
            <a:r>
              <a:rPr lang="en-US" sz="2400" dirty="0"/>
              <a:t>Take action</a:t>
            </a:r>
            <a:endParaRPr dirty="0"/>
          </a:p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oto Sans Symbols"/>
              <a:buNone/>
            </a:pPr>
            <a:endParaRPr sz="2400" dirty="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oto Sans Symbols"/>
              <a:buChar char="⮚"/>
            </a:pPr>
            <a:r>
              <a:rPr lang="en-US" sz="2400" dirty="0"/>
              <a:t>We are here to support you</a:t>
            </a:r>
            <a:endParaRPr sz="2400" dirty="0"/>
          </a:p>
          <a:p>
            <a:pPr marL="6858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None/>
            </a:pPr>
            <a:endParaRPr sz="2400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67BCBBB0-1550-DE9D-4C46-F65C6D7D99D5}"/>
              </a:ext>
            </a:extLst>
          </p:cNvPr>
          <p:cNvGraphicFramePr/>
          <p:nvPr/>
        </p:nvGraphicFramePr>
        <p:xfrm>
          <a:off x="7845681" y="1600454"/>
          <a:ext cx="3782646" cy="43503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349670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45"/>
          <p:cNvSpPr txBox="1">
            <a:spLocks noGrp="1"/>
          </p:cNvSpPr>
          <p:nvPr>
            <p:ph type="title"/>
          </p:nvPr>
        </p:nvSpPr>
        <p:spPr>
          <a:xfrm>
            <a:off x="1018320" y="2316657"/>
            <a:ext cx="8915399" cy="14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Twentieth Century"/>
              <a:buNone/>
            </a:pPr>
            <a:r>
              <a:rPr lang="en-US" b="1" dirty="0"/>
              <a:t>Questions?</a:t>
            </a:r>
            <a:endParaRPr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B96D041-2CC3-DD5D-1900-E707CC901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8369" y="1147153"/>
            <a:ext cx="7924800" cy="1468800"/>
          </a:xfrm>
        </p:spPr>
        <p:txBody>
          <a:bodyPr/>
          <a:lstStyle/>
          <a:p>
            <a:pPr algn="ctr"/>
            <a:r>
              <a:rPr lang="en-US" b="1" dirty="0"/>
              <a:t>Thank you for support the Chain O’ Lake Watershed Plan</a:t>
            </a:r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AC01A3B2-BF7F-7614-44CF-DBD84BAE27E1}"/>
              </a:ext>
            </a:extLst>
          </p:cNvPr>
          <p:cNvSpPr txBox="1">
            <a:spLocks/>
          </p:cNvSpPr>
          <p:nvPr/>
        </p:nvSpPr>
        <p:spPr>
          <a:xfrm>
            <a:off x="1652954" y="4054476"/>
            <a:ext cx="10199077" cy="2170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25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Century Gothic"/>
              <a:buNone/>
              <a:defRPr sz="40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11200" b="1" dirty="0"/>
              <a:t>To find out more check out the </a:t>
            </a:r>
          </a:p>
          <a:p>
            <a:pPr algn="ctr"/>
            <a:r>
              <a:rPr lang="en-US" sz="11200" b="1" dirty="0"/>
              <a:t>Executive Summary</a:t>
            </a:r>
          </a:p>
          <a:p>
            <a:pPr algn="ctr"/>
            <a:r>
              <a:rPr lang="en-US" sz="11200" b="1" dirty="0"/>
              <a:t>on the Fox Waterway Agency webpage</a:t>
            </a:r>
          </a:p>
          <a:p>
            <a:pPr algn="ctr"/>
            <a:endParaRPr lang="en-US" sz="11200" b="1" dirty="0"/>
          </a:p>
          <a:p>
            <a:pPr algn="ctr"/>
            <a:endParaRPr lang="en-US" sz="7000" b="1" dirty="0"/>
          </a:p>
          <a:p>
            <a:pPr algn="ctr"/>
            <a:endParaRPr lang="en-US" b="1" dirty="0"/>
          </a:p>
          <a:p>
            <a:pPr algn="ctr"/>
            <a:r>
              <a:rPr lang="en-US" sz="6400" b="1" dirty="0"/>
              <a:t>https://foxwaterway.com/wp-content/uploads/Executive-Summary-COLWBP-3-2024-FINAL.pdf </a:t>
            </a:r>
          </a:p>
        </p:txBody>
      </p:sp>
    </p:spTree>
    <p:extLst>
      <p:ext uri="{BB962C8B-B14F-4D97-AF65-F5344CB8AC3E}">
        <p14:creationId xmlns:p14="http://schemas.microsoft.com/office/powerpoint/2010/main" val="722434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"/>
          <p:cNvSpPr txBox="1">
            <a:spLocks noGrp="1"/>
          </p:cNvSpPr>
          <p:nvPr>
            <p:ph type="title"/>
          </p:nvPr>
        </p:nvSpPr>
        <p:spPr>
          <a:xfrm>
            <a:off x="2104293" y="657877"/>
            <a:ext cx="8229600" cy="71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How to finding a project to do or support</a:t>
            </a:r>
            <a:endParaRPr dirty="0"/>
          </a:p>
        </p:txBody>
      </p:sp>
      <p:sp>
        <p:nvSpPr>
          <p:cNvPr id="171" name="Google Shape;171;p4"/>
          <p:cNvSpPr txBox="1">
            <a:spLocks noGrp="1"/>
          </p:cNvSpPr>
          <p:nvPr>
            <p:ph type="body" idx="1"/>
          </p:nvPr>
        </p:nvSpPr>
        <p:spPr>
          <a:xfrm>
            <a:off x="1641232" y="1846561"/>
            <a:ext cx="10398368" cy="31357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732138" lvl="0" indent="-571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54053"/>
              <a:buFont typeface="Noto Sans Symbols"/>
              <a:buChar char="⮚"/>
            </a:pPr>
            <a:r>
              <a:rPr lang="en-US" sz="2400" dirty="0"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Use the link to get to the map</a:t>
            </a:r>
          </a:p>
          <a:p>
            <a:pPr marL="732138" indent="-571500">
              <a:buSzPct val="54053"/>
              <a:buFont typeface="Noto Sans Symbols"/>
              <a:buChar char="⮚"/>
            </a:pPr>
            <a:r>
              <a:rPr lang="en-US" sz="2400" dirty="0"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Use map layers to show different types of projects</a:t>
            </a:r>
          </a:p>
          <a:p>
            <a:pPr marL="732138" lvl="0" indent="-571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54053"/>
              <a:buFont typeface="Noto Sans Symbols"/>
              <a:buChar char="⮚"/>
            </a:pPr>
            <a:r>
              <a:rPr lang="en-US" sz="2400" dirty="0"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Use map legend to show project information</a:t>
            </a:r>
          </a:p>
          <a:p>
            <a:pPr marL="732138" lvl="0" indent="-571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54053"/>
              <a:buFont typeface="Noto Sans Symbols"/>
              <a:buChar char="⮚"/>
            </a:pPr>
            <a:r>
              <a:rPr lang="en-US" sz="2400" dirty="0">
                <a:latin typeface="Century Gothic" panose="020B0502020202020204" pitchFamily="34" charset="0"/>
              </a:rPr>
              <a:t>Zooming In for project details</a:t>
            </a:r>
            <a:endParaRPr sz="2400" dirty="0">
              <a:latin typeface="Century Gothic" panose="020B0502020202020204" pitchFamily="34" charset="0"/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8107"/>
              <a:buNone/>
            </a:pP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8107"/>
              <a:buNone/>
            </a:pP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8107"/>
              <a:buNone/>
            </a:pP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marL="342900" lvl="1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86486"/>
              <a:buNone/>
            </a:pPr>
            <a:endParaRPr sz="2250" dirty="0"/>
          </a:p>
        </p:txBody>
      </p:sp>
      <p:sp>
        <p:nvSpPr>
          <p:cNvPr id="172" name="Google Shape;172;p4"/>
          <p:cNvSpPr txBox="1">
            <a:spLocks noGrp="1"/>
          </p:cNvSpPr>
          <p:nvPr>
            <p:ph type="sldNum" idx="12"/>
          </p:nvPr>
        </p:nvSpPr>
        <p:spPr>
          <a:xfrm>
            <a:off x="9448800" y="6324601"/>
            <a:ext cx="762000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fld id="{00000000-1234-1234-1234-123412341234}" type="slidenum">
              <a:rPr lang="en-US" sz="20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2000" b="0" i="0" u="none" strike="noStrike" cap="none">
              <a:solidFill>
                <a:srgbClr val="89898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9B53AE07-A113-E899-824A-617A73631B31}"/>
              </a:ext>
            </a:extLst>
          </p:cNvPr>
          <p:cNvSpPr txBox="1">
            <a:spLocks/>
          </p:cNvSpPr>
          <p:nvPr/>
        </p:nvSpPr>
        <p:spPr>
          <a:xfrm>
            <a:off x="1641232" y="5456617"/>
            <a:ext cx="10199077" cy="1893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70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Century Gothic"/>
              <a:buNone/>
              <a:defRPr sz="40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800" b="1" dirty="0"/>
              <a:t>Link to Interactive Project Map</a:t>
            </a:r>
          </a:p>
          <a:p>
            <a:pPr algn="ctr"/>
            <a:endParaRPr lang="en-US" sz="7000" b="1" dirty="0"/>
          </a:p>
          <a:p>
            <a:pPr algn="ctr"/>
            <a:r>
              <a:rPr lang="en-US" dirty="0"/>
              <a:t>https://lakecountyil.maps.arcgis.com/apps/webappviewer/index.html?id=20c7a25b4c844f21b8127637030252c7</a:t>
            </a:r>
            <a:endParaRPr lang="en-US" dirty="0">
              <a:latin typeface="Century Gothic" panose="020B0502020202020204" pitchFamily="34" charset="0"/>
            </a:endParaRPr>
          </a:p>
          <a:p>
            <a:pPr algn="ctr"/>
            <a:endParaRPr lang="en-US" sz="7000" b="1" dirty="0"/>
          </a:p>
          <a:p>
            <a:pPr algn="ctr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07478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13179-998B-587E-2A90-56B6EB5A7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5725" y="646163"/>
            <a:ext cx="3503075" cy="630259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Project Map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DE27AF-B831-F807-12D8-4269E1A19F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89212" y="1453542"/>
            <a:ext cx="4714265" cy="4443165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All potential projects have been loaded into the Lake County Maps system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You can zoom in to see recommendations for your community, neighborhood or home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9BF487-7917-7BA6-87F5-84ACF6F65AA0}"/>
              </a:ext>
            </a:extLst>
          </p:cNvPr>
          <p:cNvSpPr txBox="1"/>
          <p:nvPr/>
        </p:nvSpPr>
        <p:spPr>
          <a:xfrm>
            <a:off x="1477107" y="6288333"/>
            <a:ext cx="110783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https://lakecountyil.maps.arcgis.com/apps/webappviewer/index.html?id=20c7a25b4c844f21b8127637030252c7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AE1D789-FA89-F9C3-BC92-032D35DBF5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3821" y="231113"/>
            <a:ext cx="3936148" cy="5829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274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41"/>
          <p:cNvSpPr txBox="1">
            <a:spLocks noGrp="1"/>
          </p:cNvSpPr>
          <p:nvPr>
            <p:ph type="title"/>
          </p:nvPr>
        </p:nvSpPr>
        <p:spPr>
          <a:xfrm>
            <a:off x="1286171" y="369278"/>
            <a:ext cx="4402943" cy="11664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wentieth Century"/>
              <a:buNone/>
            </a:pPr>
            <a:r>
              <a:rPr lang="en-US" b="1" dirty="0"/>
              <a:t>Critical Areas</a:t>
            </a:r>
            <a:endParaRPr b="1" dirty="0"/>
          </a:p>
        </p:txBody>
      </p:sp>
      <p:sp>
        <p:nvSpPr>
          <p:cNvPr id="528" name="Google Shape;528;p41"/>
          <p:cNvSpPr txBox="1">
            <a:spLocks noGrp="1"/>
          </p:cNvSpPr>
          <p:nvPr>
            <p:ph type="body" idx="1"/>
          </p:nvPr>
        </p:nvSpPr>
        <p:spPr>
          <a:xfrm>
            <a:off x="1785560" y="1453662"/>
            <a:ext cx="4523201" cy="4812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85750" lvl="0" indent="-2857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Font typeface="Wingdings" panose="05000000000000000000" pitchFamily="2" charset="2"/>
              <a:buChar char="Ø"/>
            </a:pPr>
            <a:r>
              <a:rPr lang="en-US" dirty="0"/>
              <a:t>Site specific projects that will achieve the greatest reduction at the lowest unit cost</a:t>
            </a:r>
            <a:endParaRPr dirty="0"/>
          </a:p>
          <a:p>
            <a:pPr marL="285750" lvl="0" indent="-28575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Wingdings" panose="05000000000000000000" pitchFamily="2" charset="2"/>
              <a:buChar char="Ø"/>
            </a:pPr>
            <a:r>
              <a:rPr lang="en-US" dirty="0"/>
              <a:t>294 out of 3,135 recommended</a:t>
            </a:r>
          </a:p>
          <a:p>
            <a:pPr marL="285750" lvl="0" indent="-28575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Wingdings" panose="05000000000000000000" pitchFamily="2" charset="2"/>
              <a:buChar char="Ø"/>
            </a:pPr>
            <a:r>
              <a:rPr lang="en-US" dirty="0"/>
              <a:t>At 15% of the total cost(Excluding dredging and sewer system)</a:t>
            </a:r>
            <a:endParaRPr dirty="0"/>
          </a:p>
          <a:p>
            <a:pPr marL="742950" lvl="1" indent="-28575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Ø"/>
            </a:pPr>
            <a:r>
              <a:rPr lang="en-US" dirty="0"/>
              <a:t>Achieve 61% of total expected nitrogen reduction</a:t>
            </a:r>
            <a:endParaRPr dirty="0"/>
          </a:p>
          <a:p>
            <a:pPr marL="742950" lvl="1" indent="-28575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Ø"/>
            </a:pPr>
            <a:r>
              <a:rPr lang="en-US" dirty="0"/>
              <a:t>45% of the total expected phosphorous reduction</a:t>
            </a:r>
            <a:endParaRPr dirty="0"/>
          </a:p>
          <a:p>
            <a:pPr marL="742950" lvl="1" indent="-28575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Ø"/>
            </a:pPr>
            <a:r>
              <a:rPr lang="en-US" dirty="0"/>
              <a:t>64% of the total expected sediment reduction</a:t>
            </a:r>
            <a:endParaRPr dirty="0"/>
          </a:p>
          <a:p>
            <a:pPr marL="742950" lvl="1" indent="-28575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Ø"/>
            </a:pPr>
            <a:r>
              <a:rPr lang="en-US" dirty="0"/>
              <a:t>46% of the expected bacteria reduction</a:t>
            </a:r>
            <a:endParaRPr dirty="0"/>
          </a:p>
          <a:p>
            <a:pPr marL="685800" lvl="1" indent="-1143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</a:pPr>
            <a:endParaRPr dirty="0"/>
          </a:p>
        </p:txBody>
      </p:sp>
      <p:pic>
        <p:nvPicPr>
          <p:cNvPr id="2" name="Google Shape;541;p43">
            <a:extLst>
              <a:ext uri="{FF2B5EF4-FFF2-40B4-BE49-F238E27FC236}">
                <a16:creationId xmlns:a16="http://schemas.microsoft.com/office/drawing/2014/main" id="{E47ABF35-DDF5-6FDC-DFB1-A598E9EFC89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93344" y="0"/>
            <a:ext cx="52993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127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>
          <a:extLst>
            <a:ext uri="{FF2B5EF4-FFF2-40B4-BE49-F238E27FC236}">
              <a16:creationId xmlns:a16="http://schemas.microsoft.com/office/drawing/2014/main" id="{00848E14-2D62-26D3-3044-EF1AB3E9AF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6">
            <a:extLst>
              <a:ext uri="{FF2B5EF4-FFF2-40B4-BE49-F238E27FC236}">
                <a16:creationId xmlns:a16="http://schemas.microsoft.com/office/drawing/2014/main" id="{FE6080CC-EA2B-6C83-9667-C0D4619AB65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51657" y="659736"/>
            <a:ext cx="8911687" cy="641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en-US" b="1" dirty="0"/>
              <a:t>Map Layers </a:t>
            </a:r>
            <a:endParaRPr b="1" dirty="0"/>
          </a:p>
        </p:txBody>
      </p:sp>
      <p:sp>
        <p:nvSpPr>
          <p:cNvPr id="204" name="Google Shape;204;p6">
            <a:extLst>
              <a:ext uri="{FF2B5EF4-FFF2-40B4-BE49-F238E27FC236}">
                <a16:creationId xmlns:a16="http://schemas.microsoft.com/office/drawing/2014/main" id="{9A4F1EA4-D0EB-7D15-DAC2-46449955199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951657" y="2040724"/>
            <a:ext cx="4177055" cy="4430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Char char="⮚"/>
            </a:pPr>
            <a:r>
              <a:rPr lang="en-US" sz="2000" dirty="0"/>
              <a:t>Consider your audience</a:t>
            </a:r>
          </a:p>
          <a:p>
            <a:pPr lvl="1">
              <a:buFont typeface="Noto Sans Symbols"/>
              <a:buChar char="⮚"/>
            </a:pPr>
            <a:r>
              <a:rPr lang="en-US" sz="1800" dirty="0"/>
              <a:t>Type of projects</a:t>
            </a:r>
          </a:p>
          <a:p>
            <a:pPr lvl="1">
              <a:buFont typeface="Noto Sans Symbols"/>
              <a:buChar char="⮚"/>
            </a:pPr>
            <a:r>
              <a:rPr lang="en-US" sz="1800" dirty="0"/>
              <a:t>Location</a:t>
            </a:r>
          </a:p>
          <a:p>
            <a:pPr marL="4572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Char char="⮚"/>
            </a:pPr>
            <a:r>
              <a:rPr lang="en-US" sz="2000" dirty="0"/>
              <a:t>Select the appropriate layers to shown</a:t>
            </a:r>
          </a:p>
          <a:p>
            <a:pPr marL="4572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Char char="⮚"/>
            </a:pPr>
            <a:r>
              <a:rPr lang="en-US" sz="2000" dirty="0"/>
              <a:t>Button in the upper right to show layers</a:t>
            </a:r>
          </a:p>
          <a:p>
            <a:pPr marL="4572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Char char="⮚"/>
            </a:pPr>
            <a:endParaRPr lang="en-US" sz="2000" dirty="0"/>
          </a:p>
          <a:p>
            <a:pPr marL="4572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Char char="⮚"/>
            </a:pPr>
            <a:endParaRPr lang="en-US" sz="2000" dirty="0"/>
          </a:p>
          <a:p>
            <a:pPr marL="4572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Char char="⮚"/>
            </a:pPr>
            <a:r>
              <a:rPr lang="en-US" sz="2000" dirty="0"/>
              <a:t>Click the blue arrow to turn on and off layers  </a:t>
            </a:r>
          </a:p>
          <a:p>
            <a:pPr marL="4572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Char char="⮚"/>
            </a:pPr>
            <a:endParaRPr lang="en-US" dirty="0"/>
          </a:p>
          <a:p>
            <a:pPr marL="914400" lvl="1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None/>
            </a:pPr>
            <a:endParaRPr sz="1800" dirty="0"/>
          </a:p>
          <a:p>
            <a:pPr marL="1143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359301-B37E-95C5-CF0A-6ACCC083FB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2071" y="779733"/>
            <a:ext cx="557575" cy="52198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D7B2BFC-1E65-9FDD-38EE-36D970A5CD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7719" y="2040724"/>
            <a:ext cx="4024709" cy="454870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054D41A-8F73-E088-9B88-00D2B79944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0993" y="5029655"/>
            <a:ext cx="557575" cy="521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445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>
          <a:extLst>
            <a:ext uri="{FF2B5EF4-FFF2-40B4-BE49-F238E27FC236}">
              <a16:creationId xmlns:a16="http://schemas.microsoft.com/office/drawing/2014/main" id="{00848E14-2D62-26D3-3044-EF1AB3E9AF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6">
            <a:extLst>
              <a:ext uri="{FF2B5EF4-FFF2-40B4-BE49-F238E27FC236}">
                <a16:creationId xmlns:a16="http://schemas.microsoft.com/office/drawing/2014/main" id="{FE6080CC-EA2B-6C83-9667-C0D4619AB65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51657" y="659736"/>
            <a:ext cx="8911687" cy="641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en-US" b="1" dirty="0"/>
              <a:t>Map Legend </a:t>
            </a:r>
            <a:endParaRPr b="1" dirty="0"/>
          </a:p>
        </p:txBody>
      </p:sp>
      <p:sp>
        <p:nvSpPr>
          <p:cNvPr id="204" name="Google Shape;204;p6">
            <a:extLst>
              <a:ext uri="{FF2B5EF4-FFF2-40B4-BE49-F238E27FC236}">
                <a16:creationId xmlns:a16="http://schemas.microsoft.com/office/drawing/2014/main" id="{9A4F1EA4-D0EB-7D15-DAC2-46449955199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735016" y="1398741"/>
            <a:ext cx="8911687" cy="641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Char char="⮚"/>
            </a:pPr>
            <a:r>
              <a:rPr lang="en-US" sz="2000" dirty="0"/>
              <a:t>Identifies project types – Button in the upper right of the tool bar  </a:t>
            </a:r>
            <a:endParaRPr dirty="0"/>
          </a:p>
          <a:p>
            <a:pPr marL="914400" lvl="1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None/>
            </a:pPr>
            <a:endParaRPr sz="1800" dirty="0"/>
          </a:p>
          <a:p>
            <a:pPr marL="1143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833F2E-7056-81A1-3F35-6B460E2BB7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6450" y="790227"/>
            <a:ext cx="419100" cy="381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9AB3362-E364-93D0-AFC9-87CEFF9A4A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1657" y="2040724"/>
            <a:ext cx="1548911" cy="45348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310A2A4-3CB4-2CF7-FD76-CA8D0B25EC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7175" y="2040724"/>
            <a:ext cx="2600325" cy="2819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6E7A565-A795-6531-6973-4F104DC4DF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83421" y="2040724"/>
            <a:ext cx="2473986" cy="470405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6062F79-54EC-1F00-81DF-0A16B2C5579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76044" y="2040724"/>
            <a:ext cx="2447925" cy="3238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6CD8A67-4D63-A02F-17F0-D0782832010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76045" y="2374419"/>
            <a:ext cx="2473986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6905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41"/>
          <p:cNvSpPr txBox="1">
            <a:spLocks noGrp="1"/>
          </p:cNvSpPr>
          <p:nvPr>
            <p:ph type="title"/>
          </p:nvPr>
        </p:nvSpPr>
        <p:spPr>
          <a:xfrm>
            <a:off x="1693057" y="404448"/>
            <a:ext cx="4402943" cy="11664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wentieth Century"/>
              <a:buNone/>
            </a:pPr>
            <a:r>
              <a:rPr lang="en-US" b="1" dirty="0"/>
              <a:t>Rain Garden Layer</a:t>
            </a:r>
            <a:endParaRPr b="1" dirty="0"/>
          </a:p>
        </p:txBody>
      </p:sp>
      <p:sp>
        <p:nvSpPr>
          <p:cNvPr id="528" name="Google Shape;528;p41"/>
          <p:cNvSpPr txBox="1">
            <a:spLocks noGrp="1"/>
          </p:cNvSpPr>
          <p:nvPr>
            <p:ph type="body" idx="1"/>
          </p:nvPr>
        </p:nvSpPr>
        <p:spPr>
          <a:xfrm>
            <a:off x="1693057" y="1362638"/>
            <a:ext cx="4523201" cy="462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lvl="0" indent="-2857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Font typeface="Wingdings" panose="05000000000000000000" pitchFamily="2" charset="2"/>
              <a:buChar char="Ø"/>
            </a:pPr>
            <a:r>
              <a:rPr lang="en-US" dirty="0"/>
              <a:t>Target audience – Home owners</a:t>
            </a:r>
          </a:p>
          <a:p>
            <a:pPr marL="285750" lvl="0" indent="-2857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Font typeface="Wingdings" panose="05000000000000000000" pitchFamily="2" charset="2"/>
              <a:buChar char="Ø"/>
            </a:pPr>
            <a:r>
              <a:rPr lang="en-US" dirty="0"/>
              <a:t>All property of suitable size and proximity to the lake to apply a Green Neighborhood Practices</a:t>
            </a:r>
            <a:endParaRPr dirty="0"/>
          </a:p>
          <a:p>
            <a:pPr marL="285750" lvl="0" indent="-28575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Wingdings" panose="05000000000000000000" pitchFamily="2" charset="2"/>
              <a:buChar char="Ø"/>
            </a:pPr>
            <a:r>
              <a:rPr lang="en-US" dirty="0"/>
              <a:t>Manage runoff</a:t>
            </a:r>
          </a:p>
          <a:p>
            <a:pPr marL="742950" lvl="1" indent="-285750">
              <a:lnSpc>
                <a:spcPct val="120000"/>
              </a:lnSpc>
              <a:buSzPts val="2000"/>
              <a:buFont typeface="Wingdings" panose="05000000000000000000" pitchFamily="2" charset="2"/>
              <a:buChar char="Ø"/>
            </a:pPr>
            <a:r>
              <a:rPr lang="en-US" dirty="0"/>
              <a:t>Disconnecting discharges going directly into the lake</a:t>
            </a:r>
          </a:p>
          <a:p>
            <a:pPr marL="742950" lvl="1" indent="-285750">
              <a:lnSpc>
                <a:spcPct val="120000"/>
              </a:lnSpc>
              <a:buSzPts val="2000"/>
              <a:buFont typeface="Wingdings" panose="05000000000000000000" pitchFamily="2" charset="2"/>
              <a:buChar char="Ø"/>
            </a:pPr>
            <a:r>
              <a:rPr lang="en-US" dirty="0"/>
              <a:t>Adding filtering elements such as rain gardens or shoreline buffers</a:t>
            </a:r>
          </a:p>
          <a:p>
            <a:pPr marL="742950" lvl="1" indent="-285750">
              <a:lnSpc>
                <a:spcPct val="120000"/>
              </a:lnSpc>
              <a:buSzPts val="2000"/>
              <a:buFont typeface="Wingdings" panose="05000000000000000000" pitchFamily="2" charset="2"/>
              <a:buChar char="Ø"/>
            </a:pPr>
            <a:r>
              <a:rPr lang="en-US" dirty="0"/>
              <a:t>Adding storage such as rain barrels</a:t>
            </a:r>
          </a:p>
          <a:p>
            <a:pPr marL="742950" lvl="1" indent="-285750">
              <a:lnSpc>
                <a:spcPct val="120000"/>
              </a:lnSpc>
              <a:buSzPts val="2000"/>
              <a:buFont typeface="Wingdings" panose="05000000000000000000" pitchFamily="2" charset="2"/>
              <a:buChar char="Ø"/>
            </a:pPr>
            <a:r>
              <a:rPr lang="en-US" dirty="0"/>
              <a:t>Use permeable surfaces</a:t>
            </a:r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6DC5B6-9554-E70B-A7CD-70F097CF5B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6798" y="121064"/>
            <a:ext cx="5724525" cy="521017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56C2DC4-9F84-8F05-7607-D0F001C9BE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40595" y="3902288"/>
            <a:ext cx="2310728" cy="29557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D3DBEED-4862-B149-8119-D8ACF33D4E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1607" y="3902287"/>
            <a:ext cx="2263589" cy="2955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6459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41"/>
          <p:cNvSpPr txBox="1">
            <a:spLocks noGrp="1"/>
          </p:cNvSpPr>
          <p:nvPr>
            <p:ph type="title"/>
          </p:nvPr>
        </p:nvSpPr>
        <p:spPr>
          <a:xfrm>
            <a:off x="1693057" y="404448"/>
            <a:ext cx="5200112" cy="11664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wentieth Century"/>
              <a:buNone/>
            </a:pPr>
            <a:r>
              <a:rPr lang="en-US" b="1" dirty="0"/>
              <a:t>Point Reduction Layer</a:t>
            </a:r>
            <a:endParaRPr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B9F5BCF-5F2F-CE1C-CE0D-8CCA924E02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4103" y="1418858"/>
            <a:ext cx="6515100" cy="52863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3DFCE88-9101-FBC7-9391-048E3F3BD2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3418" y="3818792"/>
            <a:ext cx="2600325" cy="2819400"/>
          </a:xfrm>
          <a:prstGeom prst="rect">
            <a:avLst/>
          </a:prstGeom>
        </p:spPr>
      </p:pic>
      <p:sp>
        <p:nvSpPr>
          <p:cNvPr id="2" name="Google Shape;528;p41">
            <a:extLst>
              <a:ext uri="{FF2B5EF4-FFF2-40B4-BE49-F238E27FC236}">
                <a16:creationId xmlns:a16="http://schemas.microsoft.com/office/drawing/2014/main" id="{1EC8775E-F4BE-B58F-6DEB-4A865337D4C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073129" y="1570894"/>
            <a:ext cx="3300974" cy="2066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lvl="0" indent="-2857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Font typeface="Wingdings" panose="05000000000000000000" pitchFamily="2" charset="2"/>
              <a:buChar char="Ø"/>
            </a:pPr>
            <a:r>
              <a:rPr lang="en-US" dirty="0"/>
              <a:t>Target audience </a:t>
            </a:r>
          </a:p>
          <a:p>
            <a:pPr marL="742950" lvl="1" indent="-285750">
              <a:lnSpc>
                <a:spcPct val="120000"/>
              </a:lnSpc>
              <a:spcBef>
                <a:spcPts val="0"/>
              </a:spcBef>
              <a:buSzPts val="2000"/>
              <a:buFont typeface="Wingdings" panose="05000000000000000000" pitchFamily="2" charset="2"/>
              <a:buChar char="Ø"/>
            </a:pPr>
            <a:r>
              <a:rPr lang="en-US" dirty="0"/>
              <a:t>Community Leaders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buSzPts val="2000"/>
              <a:buFont typeface="Wingdings" panose="05000000000000000000" pitchFamily="2" charset="2"/>
              <a:buChar char="Ø"/>
            </a:pPr>
            <a:r>
              <a:rPr lang="en-US" dirty="0"/>
              <a:t>Larger run off projects</a:t>
            </a:r>
          </a:p>
        </p:txBody>
      </p:sp>
    </p:spTree>
    <p:extLst>
      <p:ext uri="{BB962C8B-B14F-4D97-AF65-F5344CB8AC3E}">
        <p14:creationId xmlns:p14="http://schemas.microsoft.com/office/powerpoint/2010/main" val="12735531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41"/>
          <p:cNvSpPr txBox="1">
            <a:spLocks noGrp="1"/>
          </p:cNvSpPr>
          <p:nvPr>
            <p:ph type="title"/>
          </p:nvPr>
        </p:nvSpPr>
        <p:spPr>
          <a:xfrm>
            <a:off x="961292" y="439617"/>
            <a:ext cx="3739661" cy="11664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wentieth Century"/>
              <a:buNone/>
            </a:pPr>
            <a:r>
              <a:rPr lang="en-US" b="1" dirty="0"/>
              <a:t>Zoom In </a:t>
            </a:r>
            <a:endParaRPr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86A85D-AAD7-651E-A516-ED93308988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616" y="2077181"/>
            <a:ext cx="7077075" cy="4505325"/>
          </a:xfrm>
          <a:prstGeom prst="rect">
            <a:avLst/>
          </a:prstGeom>
        </p:spPr>
      </p:pic>
      <p:sp>
        <p:nvSpPr>
          <p:cNvPr id="2" name="Google Shape;528;p41">
            <a:extLst>
              <a:ext uri="{FF2B5EF4-FFF2-40B4-BE49-F238E27FC236}">
                <a16:creationId xmlns:a16="http://schemas.microsoft.com/office/drawing/2014/main" id="{4B334561-E39D-69CC-8577-B1F12871016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143616" y="1543780"/>
            <a:ext cx="6004071" cy="533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lvl="0" indent="-2857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Font typeface="Wingdings" panose="05000000000000000000" pitchFamily="2" charset="2"/>
              <a:buChar char="Ø"/>
            </a:pPr>
            <a:r>
              <a:rPr lang="en-US" dirty="0"/>
              <a:t>Zoom in on the map to your area of interest</a:t>
            </a:r>
          </a:p>
        </p:txBody>
      </p:sp>
    </p:spTree>
    <p:extLst>
      <p:ext uri="{BB962C8B-B14F-4D97-AF65-F5344CB8AC3E}">
        <p14:creationId xmlns:p14="http://schemas.microsoft.com/office/powerpoint/2010/main" val="2820274514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rgbClr val="000000"/>
      </a:dk1>
      <a:lt1>
        <a:srgbClr val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3685</TotalTime>
  <Words>422</Words>
  <Application>Microsoft Office PowerPoint</Application>
  <PresentationFormat>Widescreen</PresentationFormat>
  <Paragraphs>78</Paragraphs>
  <Slides>13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Wingdings</vt:lpstr>
      <vt:lpstr>Twentieth Century</vt:lpstr>
      <vt:lpstr>Century Gothic</vt:lpstr>
      <vt:lpstr>Noto Sans Symbols</vt:lpstr>
      <vt:lpstr>Wisp</vt:lpstr>
      <vt:lpstr>Chain O’ Lakes Watershed Plan  Interactive Project Map Tool</vt:lpstr>
      <vt:lpstr>How to finding a project to do or support</vt:lpstr>
      <vt:lpstr>Project Map</vt:lpstr>
      <vt:lpstr>Critical Areas</vt:lpstr>
      <vt:lpstr>Map Layers </vt:lpstr>
      <vt:lpstr>Map Legend </vt:lpstr>
      <vt:lpstr>Rain Garden Layer</vt:lpstr>
      <vt:lpstr>Point Reduction Layer</vt:lpstr>
      <vt:lpstr>Zoom In </vt:lpstr>
      <vt:lpstr>Zoom In </vt:lpstr>
      <vt:lpstr>Summary</vt:lpstr>
      <vt:lpstr>Questions?</vt:lpstr>
      <vt:lpstr>Thank you for support the Chain O’ Lake Watershed Plan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Community Support  for the  Chain O’ Lakes Watershed Plan</dc:title>
  <dc:creator>Rob Bryson</dc:creator>
  <cp:lastModifiedBy>Rob Bryson</cp:lastModifiedBy>
  <cp:revision>49</cp:revision>
  <dcterms:created xsi:type="dcterms:W3CDTF">2018-09-07T13:06:50Z</dcterms:created>
  <dcterms:modified xsi:type="dcterms:W3CDTF">2024-05-20T13:31:45Z</dcterms:modified>
</cp:coreProperties>
</file>